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0" r:id="rId3"/>
    <p:sldId id="1142" r:id="rId4"/>
    <p:sldId id="1143" r:id="rId5"/>
    <p:sldId id="1144" r:id="rId6"/>
    <p:sldId id="1146" r:id="rId7"/>
    <p:sldId id="1141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97A"/>
    <a:srgbClr val="1EB26A"/>
    <a:srgbClr val="E3F2E7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>
        <p:scale>
          <a:sx n="100" d="100"/>
          <a:sy n="100" d="100"/>
        </p:scale>
        <p:origin x="300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初中英语阅读组合训练 九年级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中考 浙江专版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  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50621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是一篇说明文。文章主要介绍了三种有效的学习策略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多样化记忆方法、混合学习技能或科目、保证充足睡眠和健康饮食。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845" y="908720"/>
            <a:ext cx="11816723" cy="138394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431554"/>
            <a:ext cx="1932195" cy="44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12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38992"/>
          </a:xfrm>
        </p:spPr>
        <p:txBody>
          <a:bodyPr/>
          <a:lstStyle/>
          <a:p>
            <a:pPr indent="61214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Effective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Strategies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algn="dist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students, knowing that you don’t know something before the exam is better than just waiting for the day of the exam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get well prepared for exams, study strategies are necessary in our study process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some of them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2629902"/>
            <a:ext cx="11485848" cy="249299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Mix different skills or subjects together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pen pals who have the same needs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brain works better when you get enough sleep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use numbers, patterns, mind maps and so on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what are effective study ways for long-term learning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6841" y="2197022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E</a:t>
            </a:r>
            <a:endParaRPr lang="zh-CN" altLang="en-US" sz="24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115856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“study strategies are necessary in our study process”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此处介绍了学习策略的必要性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且位于首段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此空应是具有概括性质的句子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那么长期学习的有效方法是什么呢？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141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00657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◇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en-US" altLang="zh-CN" sz="2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actively recall some information from memory, you can write it down on paper in different forms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just start with a blank piece of paper and write things down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especially helpful because it shows you what you do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do not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understand, so you can know what you need to review and practice more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3068960"/>
            <a:ext cx="11485848" cy="249299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Mix different skills or subjects together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pen pals who have the same needs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brain works better when you get enough sleep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use numbers, patterns, mind maps and so on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what are effective study ways for long-term learning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93278" y="1735109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D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549240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根据小标题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“Use different ways to remember.”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此段强调用不同的方法来记忆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你可以使用数字、模式、思维导图等等。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025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03663"/>
          </a:xfrm>
        </p:spPr>
        <p:txBody>
          <a:bodyPr/>
          <a:lstStyle/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◇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work on several related skills or ideas together, you can practice one skill or idea for a short period of time, then turn to another one, and then back to the first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Or, when you study geography which has something to do with history, you can review history information, and return to geography later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not only helps you learn better, but also keeps you from falling behind in your other classes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2621466"/>
            <a:ext cx="11485848" cy="1903663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Mix different skills or subjects together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pen pals who have the same needs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brain works better when you get enough sleep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use numbers, patterns, mind maps and so on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what are effective study ways for long-term learning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96973" y="757814"/>
            <a:ext cx="370614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/>
              <a:t>A</a:t>
            </a:r>
            <a:endParaRPr lang="en-US" altLang="zh-CN" sz="2000" smtClean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538392"/>
            <a:ext cx="11485848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can practice one skill or idea for a short </a:t>
            </a:r>
            <a:r>
              <a:rPr lang="en-US" altLang="zh-CN" sz="2000" b="1" u="wavy">
                <a:solidFill>
                  <a:srgbClr val="FF0000"/>
                </a:solidFill>
                <a:uFill>
                  <a:solidFill>
                    <a:srgbClr val="00FF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period of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time, 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to 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 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period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时间长度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一段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具体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period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抽象时间概念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growth/recovery...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一段增长期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恢复期</a:t>
            </a:r>
            <a:r>
              <a:rPr lang="en-US" altLang="zh-CN" sz="20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0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endParaRPr lang="zh-CN" altLang="zh-CN" sz="90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then back to the first”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can review history information, and return to geography later”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此段强调混合学习技能或科目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将不同的技能或科目混合在一起。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箭头右.eps" descr="id:2147489861;FounderCES"/>
          <p:cNvPicPr/>
          <p:nvPr/>
        </p:nvPicPr>
        <p:blipFill>
          <a:blip r:embed="rId2"/>
          <a:stretch>
            <a:fillRect/>
          </a:stretch>
        </p:blipFill>
        <p:spPr>
          <a:xfrm rot="6828022">
            <a:off x="7679414" y="4912739"/>
            <a:ext cx="165735" cy="108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41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80579"/>
          </a:xfrm>
        </p:spPr>
        <p:txBody>
          <a:bodyPr/>
          <a:lstStyle/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0000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◇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sz="2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600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 it might seem to work fast without taking a break and staying up all night to study, it won’t help you in the long run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Instead, you’d better develop a study plan, eat a good meal, and have a bottle of water when you take your exam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this way, you will learn and understand the material better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2847" y="2670932"/>
            <a:ext cx="11485848" cy="234224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Mix different skills or subjects together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pen pals who have the same needs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brain works better when you get enough sleep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use numbers, patterns, mind maps and so on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what are effective study ways for long-term learning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44573" y="1205489"/>
            <a:ext cx="370614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smtClean="0"/>
              <a:t>C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083088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根据小标题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“Get enough sleep and eat well.”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此段强调要有充足的睡眠和良好的饮食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当你睡眠充足时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你的大脑运转得更好。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0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70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study strategies can you use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one example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870960" algn="l"/>
                <a:tab pos="6210935" algn="l"/>
                <a:tab pos="8551545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—————————————————————————————————————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041" y="914123"/>
            <a:ext cx="3910265" cy="41057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9532" y="1888257"/>
            <a:ext cx="7617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/>
              <a:t>Take notes while reading.</a:t>
            </a:r>
            <a:r>
              <a:rPr lang="zh-CN" altLang="zh-CN" sz="2400"/>
              <a:t>（开放性试题</a:t>
            </a:r>
            <a:r>
              <a:rPr lang="en-US" altLang="zh-CN" sz="2400"/>
              <a:t>,</a:t>
            </a:r>
            <a:r>
              <a:rPr lang="zh-CN" altLang="zh-CN" sz="2400"/>
              <a:t>言之有理即</a:t>
            </a:r>
            <a:r>
              <a:rPr lang="zh-CN" altLang="zh-CN" sz="2400"/>
              <a:t>可</a:t>
            </a:r>
            <a:r>
              <a:rPr lang="zh-CN" altLang="zh-CN" sz="2400" smtClean="0"/>
              <a:t>）</a:t>
            </a:r>
            <a:endParaRPr lang="zh-CN" altLang="en-US" sz="2400" b="1" kern="10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632</Words>
  <Application>Microsoft Office PowerPoint</Application>
  <PresentationFormat>自定义</PresentationFormat>
  <Paragraphs>45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2025-09-17T12:52:15Z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